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3B9F3-8470-487A-B8A0-4A2F77F75B70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C6137-8B5E-410C-AF69-7D6E6F36D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95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C6137-8B5E-410C-AF69-7D6E6F36D1F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61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EFF7FB-ADC0-7C0C-865A-FE9754B42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7586BDA-9D3E-6F7F-6748-3E8828BEB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9D84B5-F765-CA0F-E4D2-CA4C1296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BF2EDE-30DC-D558-92AE-9065011A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3849C-B057-FEF1-CEBF-DC1E0DBF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12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7FD64-4BC9-1AE3-77E1-715C29AD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44701E-985B-9CF6-28D1-9103E2A07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AF8311-B003-7133-8EBE-D1602859B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CD1F8E-8841-C491-3721-5134EB7E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E5E58A-856B-E4EA-1B94-8D30A505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28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9F26D65-E20C-1364-6CEE-4BAFD210C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EF912D-7127-01F8-3B08-10542BEB8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B8C39B-F8B4-0B5D-A8DD-769E10F7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F9C74E-5258-097D-832E-B323763F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0E2851-A3F6-12E1-FE8C-E6A0A418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49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DC3ED7-B655-7D6D-238F-FDF3BC0C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332496-E9E3-2CA3-CC8F-A14C66144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80FE91-4AF2-E054-114F-B65CC5E2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E8023E-3DB6-E3E5-879F-FDDAE47D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4BD330-D23B-4F3B-0AED-FD33ABC5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71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2B8DA3-18CC-CFAE-5662-345C3082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E8A4AC-4751-5258-9867-FA6F0E8C1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49BEDC-2C4C-CDC8-FE08-D629C930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72EB5D-2E84-8BC9-26D0-41393C70B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2378D1-675A-E951-C77C-628783B4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43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7D28F5-97E5-F1FB-373C-34C4252C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5E5CD4-0F07-7CEA-7DDD-40622EEDD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83E552-70BF-374E-370F-52181459D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A9C23B-504A-272F-50DA-DC738B94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20F3D8-8184-4FCB-E6C3-8EDF9F6F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9F36AD-47E1-5892-AF97-023D863D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0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9B42D8-01DD-67F5-5DEA-915CF053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0758A5-891C-B6D4-B267-3E6795374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C28599-5A9B-9122-FC15-CA8CB0766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72CB94-07CD-F7FE-F28C-277EB1503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19BEB4-C78C-A68B-1F16-8E90DB08B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F41F9DF-0CEC-8B0D-C22A-84AB941B5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B0F6663-D495-FF91-38E6-7816B246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94B0AFE-881C-2CB0-B006-5383F394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02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C315FB-647A-B52F-0F6D-D2470FE5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1A40CC-44CE-307E-88BA-46259709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4E611C6-EB4A-A2C4-4E98-6B681012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9C4A88B-B3D7-53BB-D562-C6FA8D72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02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2DBE38F-4AB5-7F4F-D3D2-62C54E77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1128C5B-E48C-D6FB-BD5E-5053DB2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B78C74-5C08-34DC-B26C-8AD4A279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45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3781-3076-D80D-2819-91917127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05A878-14D6-BA51-ACDC-5B8661E70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CC72EF9-0DB8-F8D9-9F00-D043D515A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1A1BF05-9E35-879B-768D-4B2EA219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C99B09-583C-06E7-CC33-F1521BD4B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2D17B5-1F56-B100-D6D7-AF645CC0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14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A04360-27CB-D0FE-4186-80F631CB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246CA4-E8FB-5DD2-31C2-8A4BB47F4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FDA6E6-D951-BCE7-C3D0-73B2B1F00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3A0A7D-EE44-94BF-083A-CC733659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561C80-DC8F-71B8-2822-E2E6EE4E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13680B-AD45-F73D-F150-B3AFB4AE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10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B958110-3E9B-AA08-4653-72E2B40A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EEA9D3-F218-BACB-9DB0-A8BB04180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F3F269-F19B-6688-6F8C-69E9AA1B6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5FCB44-7750-46C6-9075-5E529A168D37}" type="datetimeFigureOut">
              <a:rPr kumimoji="1" lang="ja-JP" altLang="en-US" smtClean="0"/>
              <a:t>2025/1/19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B4AC2F-1982-5068-7C86-298E8B92E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62EA9-B20E-441E-76D1-0FDF2BFC2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35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EAEA144-1E55-D92A-8C92-24EB8DA83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" y="-742759"/>
            <a:ext cx="11125200" cy="6865177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3FEB46E-530A-B604-AAEE-5B29111025C9}"/>
              </a:ext>
            </a:extLst>
          </p:cNvPr>
          <p:cNvSpPr/>
          <p:nvPr/>
        </p:nvSpPr>
        <p:spPr>
          <a:xfrm>
            <a:off x="1247360" y="3893854"/>
            <a:ext cx="1948729" cy="1107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19AF9C-CA5A-6EC8-25CF-F6C27D8B14DF}"/>
              </a:ext>
            </a:extLst>
          </p:cNvPr>
          <p:cNvSpPr txBox="1"/>
          <p:nvPr/>
        </p:nvSpPr>
        <p:spPr>
          <a:xfrm>
            <a:off x="1283222" y="3970144"/>
            <a:ext cx="209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/>
              <a:t>長節</a:t>
            </a:r>
            <a:endParaRPr kumimoji="1" lang="en-US" altLang="ja-JP" sz="6600" b="1" dirty="0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081A0A9-B62B-B017-7560-75BCEA7FCE0F}"/>
              </a:ext>
            </a:extLst>
          </p:cNvPr>
          <p:cNvSpPr/>
          <p:nvPr/>
        </p:nvSpPr>
        <p:spPr>
          <a:xfrm>
            <a:off x="4131993" y="3662321"/>
            <a:ext cx="1948729" cy="1107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FC28CC2-1AC3-279D-7B79-6D03B77D0908}"/>
              </a:ext>
            </a:extLst>
          </p:cNvPr>
          <p:cNvSpPr/>
          <p:nvPr/>
        </p:nvSpPr>
        <p:spPr>
          <a:xfrm>
            <a:off x="6462082" y="4589365"/>
            <a:ext cx="1948729" cy="1107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2BABE01-BA2A-D1C0-CE68-F279735AFDA2}"/>
              </a:ext>
            </a:extLst>
          </p:cNvPr>
          <p:cNvSpPr/>
          <p:nvPr/>
        </p:nvSpPr>
        <p:spPr>
          <a:xfrm>
            <a:off x="9234003" y="5369583"/>
            <a:ext cx="1948729" cy="1107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4BCFFD-9744-2E44-1202-2114F74A7E44}"/>
              </a:ext>
            </a:extLst>
          </p:cNvPr>
          <p:cNvSpPr txBox="1"/>
          <p:nvPr/>
        </p:nvSpPr>
        <p:spPr>
          <a:xfrm>
            <a:off x="4204184" y="3657805"/>
            <a:ext cx="209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b="1" dirty="0"/>
              <a:t>腕</a:t>
            </a:r>
            <a:r>
              <a:rPr kumimoji="1" lang="ja-JP" altLang="en-US" sz="6600" b="1" dirty="0"/>
              <a:t>節</a:t>
            </a:r>
            <a:endParaRPr kumimoji="1" lang="en-US" altLang="ja-JP" sz="6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1318620-1176-C416-67A0-6F1F62D3C202}"/>
              </a:ext>
            </a:extLst>
          </p:cNvPr>
          <p:cNvSpPr txBox="1"/>
          <p:nvPr/>
        </p:nvSpPr>
        <p:spPr>
          <a:xfrm>
            <a:off x="6530031" y="4589365"/>
            <a:ext cx="209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/>
              <a:t>前節</a:t>
            </a:r>
            <a:endParaRPr kumimoji="1" lang="en-US" altLang="ja-JP" sz="6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6DFF003-228A-EE1A-C433-EE2C8364CF05}"/>
              </a:ext>
            </a:extLst>
          </p:cNvPr>
          <p:cNvSpPr txBox="1"/>
          <p:nvPr/>
        </p:nvSpPr>
        <p:spPr>
          <a:xfrm>
            <a:off x="9288607" y="5369583"/>
            <a:ext cx="209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/>
              <a:t>指節</a:t>
            </a:r>
            <a:endParaRPr kumimoji="1" lang="en-US" altLang="ja-JP" sz="6600" b="1" dirty="0"/>
          </a:p>
        </p:txBody>
      </p:sp>
    </p:spTree>
    <p:extLst>
      <p:ext uri="{BB962C8B-B14F-4D97-AF65-F5344CB8AC3E}">
        <p14:creationId xmlns:p14="http://schemas.microsoft.com/office/powerpoint/2010/main" val="181753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33A3CC4-73E7-A449-A6B3-31D8C657C394}"/>
              </a:ext>
            </a:extLst>
          </p:cNvPr>
          <p:cNvCxnSpPr>
            <a:cxnSpLocks/>
          </p:cNvCxnSpPr>
          <p:nvPr/>
        </p:nvCxnSpPr>
        <p:spPr>
          <a:xfrm>
            <a:off x="1579418" y="4304145"/>
            <a:ext cx="547716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7D5A004-E622-9CDC-46FD-61760F279A69}"/>
              </a:ext>
            </a:extLst>
          </p:cNvPr>
          <p:cNvCxnSpPr>
            <a:cxnSpLocks/>
          </p:cNvCxnSpPr>
          <p:nvPr/>
        </p:nvCxnSpPr>
        <p:spPr>
          <a:xfrm>
            <a:off x="1579418" y="1579418"/>
            <a:ext cx="54771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779F436-18C4-F283-F908-9E4D012DCAB8}"/>
              </a:ext>
            </a:extLst>
          </p:cNvPr>
          <p:cNvCxnSpPr/>
          <p:nvPr/>
        </p:nvCxnSpPr>
        <p:spPr>
          <a:xfrm>
            <a:off x="6391564" y="849745"/>
            <a:ext cx="0" cy="4461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17D7B71-1E39-9D15-18B8-17713872AC3F}"/>
              </a:ext>
            </a:extLst>
          </p:cNvPr>
          <p:cNvCxnSpPr>
            <a:cxnSpLocks/>
          </p:cNvCxnSpPr>
          <p:nvPr/>
        </p:nvCxnSpPr>
        <p:spPr>
          <a:xfrm flipH="1">
            <a:off x="1948873" y="1579418"/>
            <a:ext cx="4442691" cy="2724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8C1BB81-E619-40A5-7FA4-75F34ED78960}"/>
              </a:ext>
            </a:extLst>
          </p:cNvPr>
          <p:cNvCxnSpPr/>
          <p:nvPr/>
        </p:nvCxnSpPr>
        <p:spPr>
          <a:xfrm flipH="1">
            <a:off x="4969164" y="1579418"/>
            <a:ext cx="1422400" cy="2724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69842F-C951-CA61-E161-851DC8BE19A1}"/>
              </a:ext>
            </a:extLst>
          </p:cNvPr>
          <p:cNvSpPr txBox="1"/>
          <p:nvPr/>
        </p:nvSpPr>
        <p:spPr>
          <a:xfrm>
            <a:off x="3273457" y="2410321"/>
            <a:ext cx="66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ℓ</a:t>
            </a:r>
            <a:r>
              <a:rPr lang="ja-JP" altLang="en-US" sz="2400" b="1" dirty="0"/>
              <a:t>₁</a:t>
            </a:r>
            <a:endParaRPr kumimoji="1" lang="ja-JP" altLang="en-US" sz="2400" b="1" dirty="0"/>
          </a:p>
        </p:txBody>
      </p:sp>
      <p:sp>
        <p:nvSpPr>
          <p:cNvPr id="18" name="円弧 17">
            <a:extLst>
              <a:ext uri="{FF2B5EF4-FFF2-40B4-BE49-F238E27FC236}">
                <a16:creationId xmlns:a16="http://schemas.microsoft.com/office/drawing/2014/main" id="{53224A4B-EB29-18BA-DF1A-533AF230BD7A}"/>
              </a:ext>
            </a:extLst>
          </p:cNvPr>
          <p:cNvSpPr/>
          <p:nvPr/>
        </p:nvSpPr>
        <p:spPr>
          <a:xfrm rot="991993">
            <a:off x="2518940" y="3711993"/>
            <a:ext cx="530954" cy="101321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>
            <a:extLst>
              <a:ext uri="{FF2B5EF4-FFF2-40B4-BE49-F238E27FC236}">
                <a16:creationId xmlns:a16="http://schemas.microsoft.com/office/drawing/2014/main" id="{30D5CD95-00C0-6586-A364-E26E713A0201}"/>
              </a:ext>
            </a:extLst>
          </p:cNvPr>
          <p:cNvSpPr/>
          <p:nvPr/>
        </p:nvSpPr>
        <p:spPr>
          <a:xfrm rot="991993">
            <a:off x="4777229" y="3748644"/>
            <a:ext cx="746094" cy="944535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3D7D7CA-95D9-1E14-A8DD-B2016A45FEEA}"/>
              </a:ext>
            </a:extLst>
          </p:cNvPr>
          <p:cNvSpPr txBox="1"/>
          <p:nvPr/>
        </p:nvSpPr>
        <p:spPr>
          <a:xfrm>
            <a:off x="5038824" y="2718745"/>
            <a:ext cx="66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ℓ</a:t>
            </a:r>
            <a:r>
              <a:rPr kumimoji="1" lang="ja-JP" altLang="en-US" sz="2400" b="1" dirty="0"/>
              <a:t>₂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233F9DB-6222-4D6C-7569-A56F9CF27740}"/>
              </a:ext>
            </a:extLst>
          </p:cNvPr>
          <p:cNvSpPr txBox="1"/>
          <p:nvPr/>
        </p:nvSpPr>
        <p:spPr>
          <a:xfrm>
            <a:off x="3164857" y="3773959"/>
            <a:ext cx="68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θ</a:t>
            </a:r>
            <a:r>
              <a:rPr kumimoji="1" lang="ja-JP" altLang="en-US" sz="2400" b="1" dirty="0"/>
              <a:t>₁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20E1285-5435-02DB-2490-F5EC51679FA7}"/>
              </a:ext>
            </a:extLst>
          </p:cNvPr>
          <p:cNvSpPr txBox="1"/>
          <p:nvPr/>
        </p:nvSpPr>
        <p:spPr>
          <a:xfrm>
            <a:off x="5559148" y="3792406"/>
            <a:ext cx="7100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θ</a:t>
            </a:r>
            <a:r>
              <a:rPr kumimoji="1" lang="ja-JP" altLang="en-US" sz="2400" b="1" dirty="0"/>
              <a:t>₂</a:t>
            </a:r>
          </a:p>
        </p:txBody>
      </p:sp>
      <p:sp>
        <p:nvSpPr>
          <p:cNvPr id="23" name="円弧 22">
            <a:extLst>
              <a:ext uri="{FF2B5EF4-FFF2-40B4-BE49-F238E27FC236}">
                <a16:creationId xmlns:a16="http://schemas.microsoft.com/office/drawing/2014/main" id="{60190139-D4B1-0AF5-C8BE-17AC6A51F3C9}"/>
              </a:ext>
            </a:extLst>
          </p:cNvPr>
          <p:cNvSpPr/>
          <p:nvPr/>
        </p:nvSpPr>
        <p:spPr>
          <a:xfrm rot="20062973">
            <a:off x="2864960" y="2198745"/>
            <a:ext cx="3623056" cy="377529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>
            <a:extLst>
              <a:ext uri="{FF2B5EF4-FFF2-40B4-BE49-F238E27FC236}">
                <a16:creationId xmlns:a16="http://schemas.microsoft.com/office/drawing/2014/main" id="{C18E97CE-CD8E-7B21-6E01-A503832E4B6D}"/>
              </a:ext>
            </a:extLst>
          </p:cNvPr>
          <p:cNvSpPr/>
          <p:nvPr/>
        </p:nvSpPr>
        <p:spPr>
          <a:xfrm rot="18939743" flipH="1">
            <a:off x="1534425" y="2940871"/>
            <a:ext cx="3057014" cy="510235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弧 25">
            <a:extLst>
              <a:ext uri="{FF2B5EF4-FFF2-40B4-BE49-F238E27FC236}">
                <a16:creationId xmlns:a16="http://schemas.microsoft.com/office/drawing/2014/main" id="{42310AE9-86ED-DEA4-38A3-671A0F4712ED}"/>
              </a:ext>
            </a:extLst>
          </p:cNvPr>
          <p:cNvSpPr/>
          <p:nvPr/>
        </p:nvSpPr>
        <p:spPr>
          <a:xfrm rot="17816543" flipH="1">
            <a:off x="4392822" y="3180318"/>
            <a:ext cx="2007024" cy="37221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弧 26">
            <a:extLst>
              <a:ext uri="{FF2B5EF4-FFF2-40B4-BE49-F238E27FC236}">
                <a16:creationId xmlns:a16="http://schemas.microsoft.com/office/drawing/2014/main" id="{FAAD678E-7F0F-B413-5A47-90434AB5B81E}"/>
              </a:ext>
            </a:extLst>
          </p:cNvPr>
          <p:cNvSpPr/>
          <p:nvPr/>
        </p:nvSpPr>
        <p:spPr>
          <a:xfrm rot="18091930">
            <a:off x="4847426" y="2406926"/>
            <a:ext cx="1970364" cy="19371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8ECE37-0703-185D-45F3-ED7AA0686D91}"/>
              </a:ext>
            </a:extLst>
          </p:cNvPr>
          <p:cNvSpPr txBox="1"/>
          <p:nvPr/>
        </p:nvSpPr>
        <p:spPr>
          <a:xfrm>
            <a:off x="6514645" y="2660964"/>
            <a:ext cx="66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ｄ</a:t>
            </a:r>
            <a:endParaRPr kumimoji="1" lang="ja-JP" altLang="en-US" sz="2400" b="1" dirty="0"/>
          </a:p>
        </p:txBody>
      </p:sp>
      <p:sp>
        <p:nvSpPr>
          <p:cNvPr id="32" name="円弧 31">
            <a:extLst>
              <a:ext uri="{FF2B5EF4-FFF2-40B4-BE49-F238E27FC236}">
                <a16:creationId xmlns:a16="http://schemas.microsoft.com/office/drawing/2014/main" id="{EEA8E10D-EF7F-ABB2-3945-2A72B12BC820}"/>
              </a:ext>
            </a:extLst>
          </p:cNvPr>
          <p:cNvSpPr/>
          <p:nvPr/>
        </p:nvSpPr>
        <p:spPr>
          <a:xfrm>
            <a:off x="6089318" y="1608587"/>
            <a:ext cx="614289" cy="173235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弧 32">
            <a:extLst>
              <a:ext uri="{FF2B5EF4-FFF2-40B4-BE49-F238E27FC236}">
                <a16:creationId xmlns:a16="http://schemas.microsoft.com/office/drawing/2014/main" id="{9AEB094E-1C5C-94CB-A32C-83B8F087B173}"/>
              </a:ext>
            </a:extLst>
          </p:cNvPr>
          <p:cNvSpPr/>
          <p:nvPr/>
        </p:nvSpPr>
        <p:spPr>
          <a:xfrm flipV="1">
            <a:off x="6186757" y="2253090"/>
            <a:ext cx="482001" cy="2026018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弧 1">
            <a:extLst>
              <a:ext uri="{FF2B5EF4-FFF2-40B4-BE49-F238E27FC236}">
                <a16:creationId xmlns:a16="http://schemas.microsoft.com/office/drawing/2014/main" id="{8057E4F6-7F51-EE44-86D6-09D29057962F}"/>
              </a:ext>
            </a:extLst>
          </p:cNvPr>
          <p:cNvSpPr/>
          <p:nvPr/>
        </p:nvSpPr>
        <p:spPr>
          <a:xfrm rot="20418005" flipV="1">
            <a:off x="2410681" y="4536512"/>
            <a:ext cx="4078570" cy="858652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弧 3">
            <a:extLst>
              <a:ext uri="{FF2B5EF4-FFF2-40B4-BE49-F238E27FC236}">
                <a16:creationId xmlns:a16="http://schemas.microsoft.com/office/drawing/2014/main" id="{B48569D6-CDB8-E980-0DD9-96F082D2A013}"/>
              </a:ext>
            </a:extLst>
          </p:cNvPr>
          <p:cNvSpPr/>
          <p:nvPr/>
        </p:nvSpPr>
        <p:spPr>
          <a:xfrm rot="1288298" flipH="1" flipV="1">
            <a:off x="1830725" y="4617179"/>
            <a:ext cx="3835011" cy="764948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312194-B478-1184-9CE3-029144274C7D}"/>
              </a:ext>
            </a:extLst>
          </p:cNvPr>
          <p:cNvSpPr txBox="1"/>
          <p:nvPr/>
        </p:nvSpPr>
        <p:spPr>
          <a:xfrm>
            <a:off x="3849232" y="5212158"/>
            <a:ext cx="69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Se</a:t>
            </a:r>
            <a:r>
              <a:rPr kumimoji="1" lang="ja-JP" altLang="en-US" sz="2400" b="1" dirty="0"/>
              <a:t>₁</a:t>
            </a:r>
          </a:p>
        </p:txBody>
      </p:sp>
      <p:sp>
        <p:nvSpPr>
          <p:cNvPr id="7" name="円弧 6">
            <a:extLst>
              <a:ext uri="{FF2B5EF4-FFF2-40B4-BE49-F238E27FC236}">
                <a16:creationId xmlns:a16="http://schemas.microsoft.com/office/drawing/2014/main" id="{DDC85B3A-8B2F-C0AD-6FB2-74AFFE7DAFBE}"/>
              </a:ext>
            </a:extLst>
          </p:cNvPr>
          <p:cNvSpPr/>
          <p:nvPr/>
        </p:nvSpPr>
        <p:spPr>
          <a:xfrm rot="21197353" flipV="1">
            <a:off x="5415905" y="4080080"/>
            <a:ext cx="962309" cy="51778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>
            <a:extLst>
              <a:ext uri="{FF2B5EF4-FFF2-40B4-BE49-F238E27FC236}">
                <a16:creationId xmlns:a16="http://schemas.microsoft.com/office/drawing/2014/main" id="{944C7015-BFE0-FDEB-C363-5E220CF4BCEE}"/>
              </a:ext>
            </a:extLst>
          </p:cNvPr>
          <p:cNvSpPr/>
          <p:nvPr/>
        </p:nvSpPr>
        <p:spPr>
          <a:xfrm rot="1288298" flipH="1" flipV="1">
            <a:off x="4938893" y="4323732"/>
            <a:ext cx="784294" cy="29328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498A9D-0327-8E4D-0135-DE1615D82057}"/>
              </a:ext>
            </a:extLst>
          </p:cNvPr>
          <p:cNvSpPr txBox="1"/>
          <p:nvPr/>
        </p:nvSpPr>
        <p:spPr>
          <a:xfrm>
            <a:off x="5302238" y="4350259"/>
            <a:ext cx="71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Se</a:t>
            </a:r>
            <a:r>
              <a:rPr kumimoji="1" lang="ja-JP" altLang="en-US" sz="2400" b="1" dirty="0"/>
              <a:t>₂</a:t>
            </a:r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DB9BA93A-BBA7-966C-7130-89A4E513F053}"/>
              </a:ext>
            </a:extLst>
          </p:cNvPr>
          <p:cNvSpPr/>
          <p:nvPr/>
        </p:nvSpPr>
        <p:spPr>
          <a:xfrm rot="908776" flipH="1" flipV="1">
            <a:off x="1935681" y="4417651"/>
            <a:ext cx="1974985" cy="207664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弧 12">
            <a:extLst>
              <a:ext uri="{FF2B5EF4-FFF2-40B4-BE49-F238E27FC236}">
                <a16:creationId xmlns:a16="http://schemas.microsoft.com/office/drawing/2014/main" id="{BE3E19DC-49C6-64F8-4B5E-34D39ED6E13A}"/>
              </a:ext>
            </a:extLst>
          </p:cNvPr>
          <p:cNvSpPr/>
          <p:nvPr/>
        </p:nvSpPr>
        <p:spPr>
          <a:xfrm rot="20784346" flipV="1">
            <a:off x="2954984" y="4301359"/>
            <a:ext cx="1999455" cy="39596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639377-E762-928A-3462-165A5F84F60D}"/>
              </a:ext>
            </a:extLst>
          </p:cNvPr>
          <p:cNvSpPr txBox="1"/>
          <p:nvPr/>
        </p:nvSpPr>
        <p:spPr>
          <a:xfrm>
            <a:off x="3238260" y="4450457"/>
            <a:ext cx="69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Se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462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水, 座る, グリーン, ボート が含まれている画像&#10;&#10;自動的に生成された説明">
            <a:extLst>
              <a:ext uri="{FF2B5EF4-FFF2-40B4-BE49-F238E27FC236}">
                <a16:creationId xmlns:a16="http://schemas.microsoft.com/office/drawing/2014/main" id="{79F30792-81CC-CE86-C0E9-E6B95B59B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" y="1584774"/>
            <a:ext cx="3639663" cy="3688452"/>
          </a:xfrm>
          <a:prstGeom prst="rect">
            <a:avLst/>
          </a:prstGeom>
        </p:spPr>
      </p:pic>
      <p:pic>
        <p:nvPicPr>
          <p:cNvPr id="7" name="図 6" descr="水, 座る, グリーン, 小さい が含まれている画像&#10;&#10;自動的に生成された説明">
            <a:extLst>
              <a:ext uri="{FF2B5EF4-FFF2-40B4-BE49-F238E27FC236}">
                <a16:creationId xmlns:a16="http://schemas.microsoft.com/office/drawing/2014/main" id="{E7BF707A-7710-087F-9291-95905F2C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4838" y="1517513"/>
            <a:ext cx="3639664" cy="3822974"/>
          </a:xfrm>
          <a:prstGeom prst="rect">
            <a:avLst/>
          </a:prstGeom>
        </p:spPr>
      </p:pic>
      <p:pic>
        <p:nvPicPr>
          <p:cNvPr id="9" name="図 8" descr="座る, グリーン, 水, 傘 が含まれている画像&#10;&#10;自動的に生成された説明">
            <a:extLst>
              <a:ext uri="{FF2B5EF4-FFF2-40B4-BE49-F238E27FC236}">
                <a16:creationId xmlns:a16="http://schemas.microsoft.com/office/drawing/2014/main" id="{7578A0FB-4661-A26D-049D-A08200C9E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7"/>
          <a:stretch/>
        </p:blipFill>
        <p:spPr>
          <a:xfrm rot="5400000">
            <a:off x="8082417" y="1632909"/>
            <a:ext cx="3634560" cy="3587078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487909-94A1-7741-77FB-56A35B34C99A}"/>
              </a:ext>
            </a:extLst>
          </p:cNvPr>
          <p:cNvSpPr/>
          <p:nvPr/>
        </p:nvSpPr>
        <p:spPr>
          <a:xfrm>
            <a:off x="594729" y="4749094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B237442-DC05-5F98-37DE-33B7712C17F5}"/>
              </a:ext>
            </a:extLst>
          </p:cNvPr>
          <p:cNvSpPr/>
          <p:nvPr/>
        </p:nvSpPr>
        <p:spPr>
          <a:xfrm>
            <a:off x="10295605" y="4756750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2657984-8E28-B70D-E102-D53D52536807}"/>
              </a:ext>
            </a:extLst>
          </p:cNvPr>
          <p:cNvSpPr/>
          <p:nvPr/>
        </p:nvSpPr>
        <p:spPr>
          <a:xfrm>
            <a:off x="8115097" y="4756750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E8E59C1-CB85-BFDA-82E7-D0FFDD55982D}"/>
              </a:ext>
            </a:extLst>
          </p:cNvPr>
          <p:cNvSpPr/>
          <p:nvPr/>
        </p:nvSpPr>
        <p:spPr>
          <a:xfrm>
            <a:off x="6717466" y="4756750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664765B-42AE-5B84-EE74-84FB82F568AB}"/>
              </a:ext>
            </a:extLst>
          </p:cNvPr>
          <p:cNvSpPr/>
          <p:nvPr/>
        </p:nvSpPr>
        <p:spPr>
          <a:xfrm>
            <a:off x="4292123" y="4749094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F44CA18-9151-674B-3CB6-51E438879749}"/>
              </a:ext>
            </a:extLst>
          </p:cNvPr>
          <p:cNvSpPr/>
          <p:nvPr/>
        </p:nvSpPr>
        <p:spPr>
          <a:xfrm>
            <a:off x="2876612" y="4749094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42304AD-190B-5DCB-0CB7-1E46E3676BC3}"/>
              </a:ext>
            </a:extLst>
          </p:cNvPr>
          <p:cNvSpPr/>
          <p:nvPr/>
        </p:nvSpPr>
        <p:spPr>
          <a:xfrm>
            <a:off x="585790" y="1599146"/>
            <a:ext cx="543469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35EB792-8AB9-6D5B-C26C-E9A62B30728F}"/>
              </a:ext>
            </a:extLst>
          </p:cNvPr>
          <p:cNvSpPr txBox="1"/>
          <p:nvPr/>
        </p:nvSpPr>
        <p:spPr>
          <a:xfrm>
            <a:off x="617378" y="1642137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①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240F957-D1B7-976F-BDFE-04112C06680D}"/>
              </a:ext>
            </a:extLst>
          </p:cNvPr>
          <p:cNvSpPr/>
          <p:nvPr/>
        </p:nvSpPr>
        <p:spPr>
          <a:xfrm>
            <a:off x="8128951" y="1615425"/>
            <a:ext cx="543469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A7D81BD-1A62-F8ED-9F6A-FC569B8B4170}"/>
              </a:ext>
            </a:extLst>
          </p:cNvPr>
          <p:cNvSpPr/>
          <p:nvPr/>
        </p:nvSpPr>
        <p:spPr>
          <a:xfrm>
            <a:off x="4260389" y="1614272"/>
            <a:ext cx="543469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B4008DB-24BE-C3AD-4283-A547F5634B42}"/>
              </a:ext>
            </a:extLst>
          </p:cNvPr>
          <p:cNvSpPr txBox="1"/>
          <p:nvPr/>
        </p:nvSpPr>
        <p:spPr>
          <a:xfrm>
            <a:off x="8160539" y="1647241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③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D559434-A7AE-3FA5-0639-4D0B9A5749D2}"/>
              </a:ext>
            </a:extLst>
          </p:cNvPr>
          <p:cNvSpPr txBox="1"/>
          <p:nvPr/>
        </p:nvSpPr>
        <p:spPr>
          <a:xfrm>
            <a:off x="4275630" y="1661093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②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BA55198-AAB7-F24D-9C7B-681C3F45846B}"/>
              </a:ext>
            </a:extLst>
          </p:cNvPr>
          <p:cNvSpPr txBox="1"/>
          <p:nvPr/>
        </p:nvSpPr>
        <p:spPr>
          <a:xfrm>
            <a:off x="649879" y="4846531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7D4876-08F8-68F1-C264-8888BDCC3F90}"/>
              </a:ext>
            </a:extLst>
          </p:cNvPr>
          <p:cNvSpPr txBox="1"/>
          <p:nvPr/>
        </p:nvSpPr>
        <p:spPr>
          <a:xfrm>
            <a:off x="4279811" y="4826173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D8CA3E4-B432-3346-E711-E332241F2FD0}"/>
              </a:ext>
            </a:extLst>
          </p:cNvPr>
          <p:cNvSpPr txBox="1"/>
          <p:nvPr/>
        </p:nvSpPr>
        <p:spPr>
          <a:xfrm>
            <a:off x="8215157" y="4819401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7207071-F90B-7188-78E6-EAD97C4C8673}"/>
              </a:ext>
            </a:extLst>
          </p:cNvPr>
          <p:cNvSpPr txBox="1"/>
          <p:nvPr/>
        </p:nvSpPr>
        <p:spPr>
          <a:xfrm>
            <a:off x="6826466" y="4841427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0FEAEDA-1105-4917-0FF3-AD37F2BE7D8F}"/>
              </a:ext>
            </a:extLst>
          </p:cNvPr>
          <p:cNvSpPr txBox="1"/>
          <p:nvPr/>
        </p:nvSpPr>
        <p:spPr>
          <a:xfrm>
            <a:off x="10295605" y="4811745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42F00C2-0D96-914D-349F-30BA02AD9097}"/>
              </a:ext>
            </a:extLst>
          </p:cNvPr>
          <p:cNvSpPr txBox="1"/>
          <p:nvPr/>
        </p:nvSpPr>
        <p:spPr>
          <a:xfrm>
            <a:off x="2876807" y="4819401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817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矢印&#10;&#10;自動的に生成された説明">
            <a:extLst>
              <a:ext uri="{FF2B5EF4-FFF2-40B4-BE49-F238E27FC236}">
                <a16:creationId xmlns:a16="http://schemas.microsoft.com/office/drawing/2014/main" id="{1CB97FB1-B278-ECB1-7A32-FA5BE05B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13702" y="1982680"/>
            <a:ext cx="3856853" cy="2892640"/>
          </a:xfrm>
          <a:prstGeom prst="rect">
            <a:avLst/>
          </a:prstGeom>
        </p:spPr>
      </p:pic>
      <p:pic>
        <p:nvPicPr>
          <p:cNvPr id="11" name="図 10" descr="図形, 矢印&#10;&#10;自動的に生成された説明">
            <a:extLst>
              <a:ext uri="{FF2B5EF4-FFF2-40B4-BE49-F238E27FC236}">
                <a16:creationId xmlns:a16="http://schemas.microsoft.com/office/drawing/2014/main" id="{94CB0323-5A83-A00F-0507-FDD56D95D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56851" y="1982680"/>
            <a:ext cx="3856851" cy="2892638"/>
          </a:xfrm>
          <a:prstGeom prst="rect">
            <a:avLst/>
          </a:prstGeom>
        </p:spPr>
      </p:pic>
      <p:pic>
        <p:nvPicPr>
          <p:cNvPr id="13" name="図 12" descr="座る が含まれている画像&#10;&#10;自動的に生成された説明">
            <a:extLst>
              <a:ext uri="{FF2B5EF4-FFF2-40B4-BE49-F238E27FC236}">
                <a16:creationId xmlns:a16="http://schemas.microsoft.com/office/drawing/2014/main" id="{29D243C3-C099-31CE-AA91-CE0154DDD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982680"/>
            <a:ext cx="3856851" cy="2892639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DE0F98-3119-E875-D09A-2AD880ECE7E1}"/>
              </a:ext>
            </a:extLst>
          </p:cNvPr>
          <p:cNvSpPr/>
          <p:nvPr/>
        </p:nvSpPr>
        <p:spPr>
          <a:xfrm>
            <a:off x="10993" y="4232902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385146-4E18-668C-4DC5-1E1C29DD397F}"/>
              </a:ext>
            </a:extLst>
          </p:cNvPr>
          <p:cNvSpPr/>
          <p:nvPr/>
        </p:nvSpPr>
        <p:spPr>
          <a:xfrm>
            <a:off x="10172922" y="4232902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15A1D02-CF18-6E52-7B4D-2C3AB3BB5AF1}"/>
              </a:ext>
            </a:extLst>
          </p:cNvPr>
          <p:cNvSpPr/>
          <p:nvPr/>
        </p:nvSpPr>
        <p:spPr>
          <a:xfrm>
            <a:off x="7735113" y="4232902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FD6889-F3B4-83DB-720C-A4F39C84E806}"/>
              </a:ext>
            </a:extLst>
          </p:cNvPr>
          <p:cNvSpPr/>
          <p:nvPr/>
        </p:nvSpPr>
        <p:spPr>
          <a:xfrm>
            <a:off x="6337482" y="4232902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F47C89E-48E7-3580-9BAE-5D9C2BE84BD5}"/>
              </a:ext>
            </a:extLst>
          </p:cNvPr>
          <p:cNvSpPr/>
          <p:nvPr/>
        </p:nvSpPr>
        <p:spPr>
          <a:xfrm>
            <a:off x="3867844" y="4232902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C24C305-E71B-5C91-2FAB-9505DA1B38F3}"/>
              </a:ext>
            </a:extLst>
          </p:cNvPr>
          <p:cNvSpPr/>
          <p:nvPr/>
        </p:nvSpPr>
        <p:spPr>
          <a:xfrm>
            <a:off x="2480631" y="4232902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DAF49A5-F830-E934-9D6B-C28D45A6593E}"/>
              </a:ext>
            </a:extLst>
          </p:cNvPr>
          <p:cNvSpPr txBox="1"/>
          <p:nvPr/>
        </p:nvSpPr>
        <p:spPr>
          <a:xfrm>
            <a:off x="124178" y="4305311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3339505-FB91-7BE1-CAA4-B40D2F8FD674}"/>
              </a:ext>
            </a:extLst>
          </p:cNvPr>
          <p:cNvSpPr txBox="1"/>
          <p:nvPr/>
        </p:nvSpPr>
        <p:spPr>
          <a:xfrm>
            <a:off x="10166626" y="4315220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9B2A8A-6F33-AF13-5F79-826A8C584194}"/>
              </a:ext>
            </a:extLst>
          </p:cNvPr>
          <p:cNvSpPr txBox="1"/>
          <p:nvPr/>
        </p:nvSpPr>
        <p:spPr>
          <a:xfrm>
            <a:off x="7819921" y="4295553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015702D-501A-3595-D5B8-600F0B620BB4}"/>
              </a:ext>
            </a:extLst>
          </p:cNvPr>
          <p:cNvSpPr txBox="1"/>
          <p:nvPr/>
        </p:nvSpPr>
        <p:spPr>
          <a:xfrm>
            <a:off x="6454620" y="4315218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F77CA70-2C38-18B1-82C2-B4906CC0F2F7}"/>
              </a:ext>
            </a:extLst>
          </p:cNvPr>
          <p:cNvSpPr txBox="1"/>
          <p:nvPr/>
        </p:nvSpPr>
        <p:spPr>
          <a:xfrm>
            <a:off x="3856851" y="4321319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CCA171-6273-C77E-5B52-409B4C921855}"/>
              </a:ext>
            </a:extLst>
          </p:cNvPr>
          <p:cNvSpPr txBox="1"/>
          <p:nvPr/>
        </p:nvSpPr>
        <p:spPr>
          <a:xfrm>
            <a:off x="2470883" y="4321321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BE546D3-58C6-181A-7B20-215341F034D2}"/>
              </a:ext>
            </a:extLst>
          </p:cNvPr>
          <p:cNvSpPr/>
          <p:nvPr/>
        </p:nvSpPr>
        <p:spPr>
          <a:xfrm>
            <a:off x="7699264" y="1996733"/>
            <a:ext cx="543469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4DCA799-ECEC-3E9E-12C1-AF13251B37CB}"/>
              </a:ext>
            </a:extLst>
          </p:cNvPr>
          <p:cNvSpPr/>
          <p:nvPr/>
        </p:nvSpPr>
        <p:spPr>
          <a:xfrm>
            <a:off x="3863824" y="1983025"/>
            <a:ext cx="543469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483B679-4293-A021-71FF-797BE5383199}"/>
              </a:ext>
            </a:extLst>
          </p:cNvPr>
          <p:cNvSpPr/>
          <p:nvPr/>
        </p:nvSpPr>
        <p:spPr>
          <a:xfrm>
            <a:off x="-587" y="1983025"/>
            <a:ext cx="543469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2CAD23D-4C50-CF5C-7F5E-9BF17CC6939B}"/>
              </a:ext>
            </a:extLst>
          </p:cNvPr>
          <p:cNvSpPr txBox="1"/>
          <p:nvPr/>
        </p:nvSpPr>
        <p:spPr>
          <a:xfrm>
            <a:off x="7713702" y="2020133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③</a:t>
            </a:r>
            <a:endParaRPr kumimoji="1" lang="ja-JP" altLang="en-US" sz="2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85B6677-25DA-7F75-30C9-3431A933CABB}"/>
              </a:ext>
            </a:extLst>
          </p:cNvPr>
          <p:cNvSpPr txBox="1"/>
          <p:nvPr/>
        </p:nvSpPr>
        <p:spPr>
          <a:xfrm>
            <a:off x="3884780" y="2013217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②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B7FCD1-7154-1554-628C-1FD74DB1CF8F}"/>
              </a:ext>
            </a:extLst>
          </p:cNvPr>
          <p:cNvSpPr txBox="1"/>
          <p:nvPr/>
        </p:nvSpPr>
        <p:spPr>
          <a:xfrm>
            <a:off x="31001" y="2013217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424951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椅子, テーブル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EF83D833-C975-6F47-85C7-002FE790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5" y="1247574"/>
            <a:ext cx="11422069" cy="2876951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C283137-B787-967F-6525-0B5AD15DAD5F}"/>
              </a:ext>
            </a:extLst>
          </p:cNvPr>
          <p:cNvSpPr/>
          <p:nvPr/>
        </p:nvSpPr>
        <p:spPr>
          <a:xfrm>
            <a:off x="389404" y="3629891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7FDABA-B85F-642D-E36D-4FD9DAE50B88}"/>
              </a:ext>
            </a:extLst>
          </p:cNvPr>
          <p:cNvSpPr txBox="1"/>
          <p:nvPr/>
        </p:nvSpPr>
        <p:spPr>
          <a:xfrm>
            <a:off x="369636" y="3692542"/>
            <a:ext cx="150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開筋</a:t>
            </a:r>
            <a:r>
              <a:rPr kumimoji="1" lang="en-US" altLang="ja-JP" dirty="0"/>
              <a:t>0.6MPa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D7989E3-609B-1F40-0C1C-078D52DBC513}"/>
              </a:ext>
            </a:extLst>
          </p:cNvPr>
          <p:cNvSpPr/>
          <p:nvPr/>
        </p:nvSpPr>
        <p:spPr>
          <a:xfrm>
            <a:off x="2568278" y="3629891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7DC6954-4B43-6150-8FFF-8CA0E56A224A}"/>
              </a:ext>
            </a:extLst>
          </p:cNvPr>
          <p:cNvSpPr/>
          <p:nvPr/>
        </p:nvSpPr>
        <p:spPr>
          <a:xfrm>
            <a:off x="3970347" y="3629891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01B989E-B1F1-1F4D-1FDC-392B6258FC50}"/>
              </a:ext>
            </a:extLst>
          </p:cNvPr>
          <p:cNvSpPr/>
          <p:nvPr/>
        </p:nvSpPr>
        <p:spPr>
          <a:xfrm>
            <a:off x="6419841" y="3637674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8A2210E-105C-3D98-293C-9ED6AA5E7091}"/>
              </a:ext>
            </a:extLst>
          </p:cNvPr>
          <p:cNvSpPr/>
          <p:nvPr/>
        </p:nvSpPr>
        <p:spPr>
          <a:xfrm>
            <a:off x="7821910" y="3629891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40BB33D-C242-C5A8-26DA-9223D4FCD1CF}"/>
              </a:ext>
            </a:extLst>
          </p:cNvPr>
          <p:cNvSpPr/>
          <p:nvPr/>
        </p:nvSpPr>
        <p:spPr>
          <a:xfrm>
            <a:off x="10404965" y="3629891"/>
            <a:ext cx="1397631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A3D575D-8376-6082-9DEC-67AB99CF51D5}"/>
              </a:ext>
            </a:extLst>
          </p:cNvPr>
          <p:cNvSpPr txBox="1"/>
          <p:nvPr/>
        </p:nvSpPr>
        <p:spPr>
          <a:xfrm>
            <a:off x="2619710" y="3700325"/>
            <a:ext cx="150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</a:t>
            </a:r>
            <a:r>
              <a:rPr kumimoji="1" lang="ja-JP" altLang="en-US" dirty="0"/>
              <a:t>筋</a:t>
            </a:r>
            <a:r>
              <a:rPr kumimoji="1" lang="en-US" altLang="ja-JP" dirty="0"/>
              <a:t>0MPa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0A20190-818C-B628-3117-6D63FADD020D}"/>
              </a:ext>
            </a:extLst>
          </p:cNvPr>
          <p:cNvSpPr txBox="1"/>
          <p:nvPr/>
        </p:nvSpPr>
        <p:spPr>
          <a:xfrm>
            <a:off x="10483668" y="3700325"/>
            <a:ext cx="150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</a:t>
            </a:r>
            <a:r>
              <a:rPr kumimoji="1" lang="ja-JP" altLang="en-US" dirty="0"/>
              <a:t>筋</a:t>
            </a:r>
            <a:r>
              <a:rPr kumimoji="1" lang="en-US" altLang="ja-JP" dirty="0"/>
              <a:t>0MPa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DC3B94-F360-6FC6-0B47-B6843F914857}"/>
              </a:ext>
            </a:extLst>
          </p:cNvPr>
          <p:cNvSpPr txBox="1"/>
          <p:nvPr/>
        </p:nvSpPr>
        <p:spPr>
          <a:xfrm>
            <a:off x="7792717" y="3708108"/>
            <a:ext cx="150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開筋</a:t>
            </a:r>
            <a:r>
              <a:rPr kumimoji="1" lang="en-US" altLang="ja-JP" dirty="0"/>
              <a:t>0.6MPa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8455EAC-962E-6166-6F5C-537DB107CD2E}"/>
              </a:ext>
            </a:extLst>
          </p:cNvPr>
          <p:cNvSpPr txBox="1"/>
          <p:nvPr/>
        </p:nvSpPr>
        <p:spPr>
          <a:xfrm>
            <a:off x="6365892" y="3700325"/>
            <a:ext cx="150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</a:t>
            </a:r>
            <a:r>
              <a:rPr kumimoji="1" lang="ja-JP" altLang="en-US" dirty="0"/>
              <a:t>筋</a:t>
            </a:r>
            <a:r>
              <a:rPr kumimoji="1" lang="en-US" altLang="ja-JP" dirty="0"/>
              <a:t>0.6MPa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2B1E6C-2C4A-9D58-33A8-1362222D4E61}"/>
              </a:ext>
            </a:extLst>
          </p:cNvPr>
          <p:cNvSpPr txBox="1"/>
          <p:nvPr/>
        </p:nvSpPr>
        <p:spPr>
          <a:xfrm>
            <a:off x="4017341" y="3708889"/>
            <a:ext cx="150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開筋</a:t>
            </a:r>
            <a:r>
              <a:rPr kumimoji="1" lang="en-US" altLang="ja-JP" dirty="0"/>
              <a:t>0MPa</a:t>
            </a:r>
            <a:endParaRPr kumimoji="1" lang="ja-JP" altLang="en-US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F4DB3D5-A623-E4F0-D08F-788CBA630263}"/>
              </a:ext>
            </a:extLst>
          </p:cNvPr>
          <p:cNvSpPr/>
          <p:nvPr/>
        </p:nvSpPr>
        <p:spPr>
          <a:xfrm>
            <a:off x="389404" y="1247574"/>
            <a:ext cx="543469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F4FC15-7428-CD59-E3B2-83819AE2CA7B}"/>
              </a:ext>
            </a:extLst>
          </p:cNvPr>
          <p:cNvSpPr txBox="1"/>
          <p:nvPr/>
        </p:nvSpPr>
        <p:spPr>
          <a:xfrm>
            <a:off x="420992" y="1288326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①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A05E06D-E74E-6982-0B9F-2F214D2E2511}"/>
              </a:ext>
            </a:extLst>
          </p:cNvPr>
          <p:cNvSpPr/>
          <p:nvPr/>
        </p:nvSpPr>
        <p:spPr>
          <a:xfrm>
            <a:off x="7817472" y="1239791"/>
            <a:ext cx="543469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7F705A7-89C3-007C-0582-17BDCD587C87}"/>
              </a:ext>
            </a:extLst>
          </p:cNvPr>
          <p:cNvSpPr/>
          <p:nvPr/>
        </p:nvSpPr>
        <p:spPr>
          <a:xfrm>
            <a:off x="3932837" y="1260578"/>
            <a:ext cx="543469" cy="49463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C0875D5-18AA-61C2-47D8-03FA13E84859}"/>
              </a:ext>
            </a:extLst>
          </p:cNvPr>
          <p:cNvSpPr txBox="1"/>
          <p:nvPr/>
        </p:nvSpPr>
        <p:spPr>
          <a:xfrm>
            <a:off x="3942635" y="1293247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②</a:t>
            </a:r>
            <a:endParaRPr kumimoji="1" lang="ja-JP" altLang="en-US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4E99486-78F8-B53D-8517-F87901B382E5}"/>
              </a:ext>
            </a:extLst>
          </p:cNvPr>
          <p:cNvSpPr txBox="1"/>
          <p:nvPr/>
        </p:nvSpPr>
        <p:spPr>
          <a:xfrm>
            <a:off x="7849060" y="1256275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③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726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66</Words>
  <Application>Microsoft Office PowerPoint</Application>
  <PresentationFormat>ワイド画面</PresentationFormat>
  <Paragraphs>40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d2030_濵口 紘生_松江</dc:creator>
  <cp:lastModifiedBy>d2030_濵口 紘生_松江</cp:lastModifiedBy>
  <cp:revision>5</cp:revision>
  <dcterms:created xsi:type="dcterms:W3CDTF">2025-01-18T02:42:59Z</dcterms:created>
  <dcterms:modified xsi:type="dcterms:W3CDTF">2025-01-19T07:24:15Z</dcterms:modified>
</cp:coreProperties>
</file>